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23" r:id="rId1"/>
  </p:sldMasterIdLst>
  <p:notesMasterIdLst>
    <p:notesMasterId r:id="rId15"/>
  </p:notesMasterIdLst>
  <p:sldIdLst>
    <p:sldId id="256" r:id="rId2"/>
    <p:sldId id="257" r:id="rId3"/>
    <p:sldId id="420" r:id="rId4"/>
    <p:sldId id="421" r:id="rId5"/>
    <p:sldId id="394" r:id="rId6"/>
    <p:sldId id="411" r:id="rId7"/>
    <p:sldId id="406" r:id="rId8"/>
    <p:sldId id="400" r:id="rId9"/>
    <p:sldId id="417" r:id="rId10"/>
    <p:sldId id="418" r:id="rId11"/>
    <p:sldId id="407" r:id="rId12"/>
    <p:sldId id="380" r:id="rId13"/>
    <p:sldId id="41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9E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129" autoAdjust="0"/>
  </p:normalViewPr>
  <p:slideViewPr>
    <p:cSldViewPr snapToGrid="0" showGuides="1">
      <p:cViewPr>
        <p:scale>
          <a:sx n="66" d="100"/>
          <a:sy n="66" d="100"/>
        </p:scale>
        <p:origin x="-888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6DB28-DC34-46F7-9181-732C53CA191E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AD595-9B34-4911-ADC6-C680CC7777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208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AD595-9B34-4911-ADC6-C680CC77776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5596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AD595-9B34-4911-ADC6-C680CC77776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559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AD595-9B34-4911-ADC6-C680CC77776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559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272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787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2504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744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41649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3430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960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63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118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7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63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49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549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77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77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44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D205-C7E3-4EC8-93D2-902912399952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D5BB87-8F07-4267-AB9E-F9018F5D5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82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83675" y="458162"/>
            <a:ext cx="1579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Выполнил: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83675" y="1924397"/>
            <a:ext cx="2117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Руководитель: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96440" y="3718560"/>
            <a:ext cx="9936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Малые формы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фольклора,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как средство развития словаря детей старшего дошкольного возраста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7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3632" y="346597"/>
            <a:ext cx="10118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Организация работы по формированию словаря детей с использованием малых форм фольклора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84120" y="3793758"/>
            <a:ext cx="9387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прогулках играли в подвижные игры, такие как «Сечки», «Плетень», «Гуси и волк», «Заинька».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Во </a:t>
            </a:r>
            <a:r>
              <a:rPr lang="ru-RU" dirty="0"/>
              <a:t>всех этих играх есть своеобразные </a:t>
            </a:r>
            <a:r>
              <a:rPr lang="ru-RU" dirty="0" err="1"/>
              <a:t>проречевки</a:t>
            </a:r>
            <a:r>
              <a:rPr lang="ru-RU" dirty="0"/>
              <a:t>, которые дети проговаривали и запоминали и уже через несколько дней после игры сами весело и дружно проговаривали </a:t>
            </a:r>
            <a:r>
              <a:rPr lang="ru-RU" dirty="0" err="1"/>
              <a:t>речевки</a:t>
            </a:r>
            <a:r>
              <a:rPr lang="ru-RU" dirty="0"/>
              <a:t> к ним.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Опыт работы подсказал, что любимые развлечения дошкольников старшей группы следует время от времени повторять. Дети   проявляют высокую активность, встречаясь с уже знакомыми им текстами, игрушками.</a:t>
            </a:r>
          </a:p>
          <a:p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484120" y="1445796"/>
            <a:ext cx="4145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Зимой на земле лежало,</a:t>
            </a:r>
          </a:p>
          <a:p>
            <a:r>
              <a:rPr lang="ru-RU" dirty="0"/>
              <a:t>Весной в реку побежало. </a:t>
            </a:r>
            <a:r>
              <a:rPr lang="ru-RU" dirty="0" smtClean="0"/>
              <a:t>(Снег</a:t>
            </a:r>
            <a:r>
              <a:rPr lang="ru-RU" dirty="0"/>
              <a:t>)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Летит орлица</a:t>
            </a:r>
          </a:p>
          <a:p>
            <a:r>
              <a:rPr lang="ru-RU" dirty="0"/>
              <a:t>По синему небу.</a:t>
            </a:r>
          </a:p>
          <a:p>
            <a:r>
              <a:rPr lang="ru-RU" dirty="0"/>
              <a:t>Крылья распластала,</a:t>
            </a:r>
          </a:p>
          <a:p>
            <a:r>
              <a:rPr lang="ru-RU" dirty="0"/>
              <a:t>Солнышко застилала. (Туча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12796" y="148543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Поднялись врата,</a:t>
            </a:r>
          </a:p>
          <a:p>
            <a:r>
              <a:rPr lang="ru-RU" dirty="0"/>
              <a:t>Всему миру красота. (Радуга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/>
              <a:t>Летит огневая стрела.</a:t>
            </a:r>
          </a:p>
          <a:p>
            <a:r>
              <a:rPr lang="ru-RU" dirty="0"/>
              <a:t>Никто ее не поймает:</a:t>
            </a:r>
          </a:p>
          <a:p>
            <a:r>
              <a:rPr lang="ru-RU" dirty="0"/>
              <a:t>Ни царь, ни царица,</a:t>
            </a:r>
          </a:p>
          <a:p>
            <a:r>
              <a:rPr lang="ru-RU" dirty="0"/>
              <a:t>Ни красная девица. (Молния)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37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3632" y="588614"/>
            <a:ext cx="10118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Результат работы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124200" y="21183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68880" y="1211175"/>
            <a:ext cx="94030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Использование </a:t>
            </a:r>
            <a:r>
              <a:rPr lang="ru-RU" dirty="0"/>
              <a:t>игры, задачи которых направлены на выявление </a:t>
            </a:r>
            <a:r>
              <a:rPr lang="ru-RU" dirty="0" err="1"/>
              <a:t>сформированности</a:t>
            </a:r>
            <a:r>
              <a:rPr lang="ru-RU" dirty="0"/>
              <a:t> словаря старших дошкольников, а также разнообразные задания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Подберите </a:t>
            </a:r>
            <a:r>
              <a:rPr lang="ru-RU" dirty="0"/>
              <a:t>к словам: «большой», «сильный», «высокий», «идти», «класть», «мало», «быстрый», «бледный», «тепло» противоположные слова по смыслу. 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 startAt="2"/>
            </a:pPr>
            <a:r>
              <a:rPr lang="ru-RU" dirty="0" smtClean="0"/>
              <a:t>У </a:t>
            </a:r>
            <a:r>
              <a:rPr lang="ru-RU" dirty="0"/>
              <a:t>меня один красный шар, а у тебя много чего? (красных шаров). </a:t>
            </a:r>
            <a:endParaRPr lang="ru-RU" dirty="0" smtClean="0"/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r>
              <a:rPr lang="ru-RU" dirty="0" smtClean="0"/>
              <a:t>3. Подбор </a:t>
            </a:r>
            <a:r>
              <a:rPr lang="ru-RU" dirty="0"/>
              <a:t>к предмету действия (глаголов).</a:t>
            </a:r>
          </a:p>
          <a:p>
            <a:r>
              <a:rPr lang="ru-RU" dirty="0"/>
              <a:t>– Ветер что делает?</a:t>
            </a:r>
          </a:p>
          <a:p>
            <a:r>
              <a:rPr lang="ru-RU" dirty="0"/>
              <a:t>– Воет, пыль поднимает, листья срывает, парус надувает, освежает, тучи гоняет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4</a:t>
            </a:r>
            <a:r>
              <a:rPr lang="ru-RU" dirty="0" smtClean="0"/>
              <a:t>. Вставьте </a:t>
            </a:r>
            <a:r>
              <a:rPr lang="ru-RU" dirty="0"/>
              <a:t>пропущенные слова.</a:t>
            </a:r>
          </a:p>
          <a:p>
            <a:r>
              <a:rPr lang="ru-RU" dirty="0"/>
              <a:t>На пороге сидела и жалобно мяукала… (кто</a:t>
            </a:r>
            <a:r>
              <a:rPr lang="ru-RU" dirty="0" smtClean="0"/>
              <a:t>?)</a:t>
            </a:r>
          </a:p>
          <a:p>
            <a:endParaRPr lang="ru-RU" dirty="0"/>
          </a:p>
          <a:p>
            <a:r>
              <a:rPr lang="ru-RU" dirty="0" smtClean="0"/>
              <a:t>5</a:t>
            </a:r>
            <a:r>
              <a:rPr lang="ru-RU" dirty="0" smtClean="0"/>
              <a:t>. Составьте </a:t>
            </a:r>
            <a:r>
              <a:rPr lang="ru-RU" dirty="0"/>
              <a:t>предложения с несколькими данными словами: «собака», «старик», «испугаться».</a:t>
            </a:r>
          </a:p>
          <a:p>
            <a:r>
              <a:rPr lang="ru-RU" dirty="0"/>
              <a:t>Ответ: Собака залаяла, старик испугался. Старик замахнулся палкой, собака испугалась и убежала.</a:t>
            </a:r>
          </a:p>
        </p:txBody>
      </p:sp>
    </p:spTree>
    <p:extLst>
      <p:ext uri="{BB962C8B-B14F-4D97-AF65-F5344CB8AC3E}">
        <p14:creationId xmlns:p14="http://schemas.microsoft.com/office/powerpoint/2010/main" xmlns="" val="2599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3152" y="612028"/>
            <a:ext cx="10118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Выводы ко второй главе: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509785" y="4495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85576" y="1461462"/>
            <a:ext cx="9455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Детский фольклор </a:t>
            </a:r>
            <a:r>
              <a:rPr lang="ru-RU" sz="2000" dirty="0"/>
              <a:t>стимулирует творческие проявления дошкольника старшей группы, будит фантазию. Творчество обогащает личность, жизнь дошкольника старшей группы становится более интенсивной и содержательной. </a:t>
            </a:r>
            <a:endParaRPr lang="ru-RU" sz="2000" dirty="0" smtClean="0"/>
          </a:p>
          <a:p>
            <a:pPr>
              <a:lnSpc>
                <a:spcPct val="150000"/>
              </a:lnSpc>
            </a:pP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Для установления добрых и доверительных взаимоотношений, эмоционального контакта с детьми использовали в повседневной жизни дошкольника детский фольклор: сказки и малые фольклорные жанры-песенки, </a:t>
            </a:r>
            <a:r>
              <a:rPr lang="ru-RU" sz="2000" dirty="0" err="1"/>
              <a:t>потешки</a:t>
            </a:r>
            <a:r>
              <a:rPr lang="ru-RU" sz="2000" dirty="0"/>
              <a:t>, прибаутки, считалки, пословицы, поговорки, загадки, дразнилки, </a:t>
            </a:r>
            <a:r>
              <a:rPr lang="ru-RU" sz="2000" dirty="0" err="1"/>
              <a:t>кричалки</a:t>
            </a:r>
            <a:r>
              <a:rPr lang="ru-RU" sz="2000" dirty="0"/>
              <a:t>, </a:t>
            </a:r>
            <a:r>
              <a:rPr lang="ru-RU" sz="2000" dirty="0" err="1"/>
              <a:t>заклички</a:t>
            </a:r>
            <a:r>
              <a:rPr lang="ru-RU" sz="2000" dirty="0"/>
              <a:t>, </a:t>
            </a:r>
            <a:r>
              <a:rPr lang="ru-RU" sz="2000" dirty="0" err="1"/>
              <a:t>пестушки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631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3152" y="612028"/>
            <a:ext cx="10118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Выводы: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509785" y="4495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760097" y="63233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5576" y="1130321"/>
            <a:ext cx="9455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Фольклор – это богатство и украшение нашей речи. Они создавались народом и передавались из уст в уста. По словам А.П. Усовой, «словесное русское народное творчество заключает в себе поэтические ценности». Его влияние на развитие речи дошкольников неоспоримо. Таким образом, с помощью устного народного творчества можно решать практически все задачи методики развития речи и наряду с основными методами и приемами речевого развития.</a:t>
            </a:r>
          </a:p>
          <a:p>
            <a:endParaRPr lang="ru-RU" sz="2000" dirty="0" smtClean="0"/>
          </a:p>
          <a:p>
            <a:r>
              <a:rPr lang="ru-RU" sz="2000" dirty="0"/>
              <a:t>При написании дипломной работы были изучена и проанализирована психолого-педагогическая и специальная литература. Выявили сущность понятий «малые формы фольклора» и «развитие словаря». Так же определили условия, благоприятствующие развитию словаря детей дошкольного возраста посредством малых форм фольклора.</a:t>
            </a:r>
          </a:p>
          <a:p>
            <a:r>
              <a:rPr lang="ru-RU" sz="2000" dirty="0"/>
              <a:t>Опытно-практическая часть дипломной работы показывает, что одним из эффективных средств формирования словаря у дошкольников являются устное народное творчество. </a:t>
            </a:r>
          </a:p>
        </p:txBody>
      </p:sp>
    </p:spTree>
    <p:extLst>
      <p:ext uri="{BB962C8B-B14F-4D97-AF65-F5344CB8AC3E}">
        <p14:creationId xmlns:p14="http://schemas.microsoft.com/office/powerpoint/2010/main" xmlns="" val="27054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0225" y="624840"/>
            <a:ext cx="2953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АКТУАЛЬНОСТЬ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44040" y="1331927"/>
            <a:ext cx="95998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У</a:t>
            </a:r>
            <a:r>
              <a:rPr lang="ru-RU" sz="3200" dirty="0" smtClean="0"/>
              <a:t>же </a:t>
            </a:r>
            <a:r>
              <a:rPr lang="ru-RU" sz="3200" dirty="0" smtClean="0"/>
              <a:t>в дошкольном возрасте необходимо развивать у дошкольников правильную речь, побуждать красиво говорить, а не обучать попеременно отдельным словам и предложениям. Именно в этом важную роль играет творческий подход, а именно фольклор.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2420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0225" y="624840"/>
            <a:ext cx="4998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ОБЪЕКТ, ПРЕДМЕТ, МЕТОДЫ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44040" y="1318072"/>
            <a:ext cx="971065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Объект: </a:t>
            </a:r>
            <a:endParaRPr lang="ru-RU" sz="2400" b="1" dirty="0" smtClean="0"/>
          </a:p>
          <a:p>
            <a:r>
              <a:rPr lang="ru-RU" sz="2000" dirty="0" smtClean="0"/>
              <a:t>процесс </a:t>
            </a:r>
            <a:r>
              <a:rPr lang="ru-RU" sz="2000" dirty="0" smtClean="0"/>
              <a:t>развития словаря детей старшего дошкольного возраста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400" b="1" dirty="0" smtClean="0"/>
              <a:t>Предмет: </a:t>
            </a:r>
            <a:endParaRPr lang="ru-RU" sz="2400" b="1" dirty="0" smtClean="0"/>
          </a:p>
          <a:p>
            <a:r>
              <a:rPr lang="ru-RU" sz="2000" dirty="0" smtClean="0"/>
              <a:t>организация </a:t>
            </a:r>
            <a:r>
              <a:rPr lang="ru-RU" sz="2000" dirty="0" smtClean="0"/>
              <a:t>работы по формированию словаря детей старшего дошкольного возраста с использованием малых форм фольклора.</a:t>
            </a:r>
          </a:p>
          <a:p>
            <a:endParaRPr lang="ru-RU" sz="2000" dirty="0" smtClean="0"/>
          </a:p>
          <a:p>
            <a:r>
              <a:rPr lang="ru-RU" sz="2400" b="1" dirty="0" smtClean="0"/>
              <a:t>Методы </a:t>
            </a:r>
            <a:r>
              <a:rPr lang="ru-RU" sz="2400" b="1" dirty="0" smtClean="0"/>
              <a:t>исследования: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	</a:t>
            </a:r>
            <a:r>
              <a:rPr lang="ru-RU" sz="2000" dirty="0" err="1" smtClean="0"/>
              <a:t>контент-анализ</a:t>
            </a:r>
            <a:r>
              <a:rPr lang="ru-RU" sz="2000" dirty="0" smtClean="0"/>
              <a:t> философской, психологической, искусствоведческой, педагогической литературы;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	наблюдение за детьми;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	беседа с детьми, родителями;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	анкетирование родителей.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2420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0225" y="624840"/>
            <a:ext cx="6107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ЦЕЛЬ И ЗАДАЧИ ИССЛЕДОВАНИЯ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44040" y="1179522"/>
            <a:ext cx="1034796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Цель: </a:t>
            </a:r>
            <a:r>
              <a:rPr lang="ru-RU" sz="2000" dirty="0"/>
              <a:t>выявить влияние малых форм фольклора на формирование словаря детей старшего дошкольного возраста</a:t>
            </a:r>
            <a:r>
              <a:rPr lang="ru-RU" sz="2000" dirty="0" smtClean="0"/>
              <a:t>.</a:t>
            </a:r>
          </a:p>
          <a:p>
            <a:pPr>
              <a:lnSpc>
                <a:spcPct val="150000"/>
              </a:lnSpc>
            </a:pP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Задачи: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проанализировать современные подходы к проблеме развития словаря детей дошкольного возраста;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определить </a:t>
            </a:r>
            <a:r>
              <a:rPr lang="ru-RU" dirty="0"/>
              <a:t>особенности развития словаря детей старшего дошкольного возраста;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разработать </a:t>
            </a:r>
            <a:r>
              <a:rPr lang="ru-RU" dirty="0"/>
              <a:t>систему работы с использованием произведений малых фольклорным форм, с учетом ФГОС к структуре основной общеобразовательной программе дошкольного образование;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организовать </a:t>
            </a:r>
            <a:r>
              <a:rPr lang="ru-RU" dirty="0"/>
              <a:t>работу по формированию словаря с использованием произведений малых фольклорных форм, направленно на развития словаря детей старшего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2420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8392" y="444124"/>
            <a:ext cx="10118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ТЕОРЕТИЧЕСКИЕ ОСНОВЫ ФОРМИРОВАНИЕ СЛОВОРЯ ДОШКОЛЬНОГО ВОЗРАСТА</a:t>
            </a:r>
            <a:endParaRPr lang="ru-RU" sz="28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124200" y="21183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60320" y="1539412"/>
            <a:ext cx="880872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дошкольника важна не отнесенность слова к определенной категории, а его применение в конкретной жизненной ситуации.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Необходимо </a:t>
            </a:r>
            <a:r>
              <a:rPr lang="ru-RU" dirty="0"/>
              <a:t>учить использовать в речи обобщающие существительные (одежда, обувь, мебель, посуда, овощи, фрукты, цветы, птицы, животные), группировать знакомые предметы и классифицировать их (посуда: чайная, столовая, кухонная; обувь: летняя и зимняя).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Знакомить </a:t>
            </a:r>
            <a:r>
              <a:rPr lang="ru-RU" dirty="0"/>
              <a:t>детей с трудом взрослых, с их трудовыми действиями и орудиями труда и т.п. Овладевая словарным составом языка, ребенок усваивает и его грамматический строй.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И</a:t>
            </a:r>
            <a:r>
              <a:rPr lang="ru-RU" dirty="0" smtClean="0"/>
              <a:t>спользуя </a:t>
            </a:r>
            <a:r>
              <a:rPr lang="ru-RU" dirty="0"/>
              <a:t>различные жанры фольклора в доступной форме, мы знакомим детей с окружающей вводим их во взрослую жизнь, развиваем детское общение, обогащаем словарь образными выражениями и поэтическими строками, способствуем выработке дикции и интонационной выразительности, положительно влияем на эмоциональное состояние и настроение детей.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17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8391" y="121304"/>
            <a:ext cx="101183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РАЗВИТИЕ СЛОВАРЯ ДЕТЕЙ СТАРШЕГО ДОШКОЛЬНОГО ВОЗРАСТА С ИСПОЛЬЗОВАНИЕМ МАЛЫХ ФОРМ ФОЛЬКЛОРА</a:t>
            </a:r>
            <a:endParaRPr lang="ru-RU" sz="28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124200" y="21183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38391" y="1506299"/>
            <a:ext cx="9248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Анализ </a:t>
            </a:r>
            <a:r>
              <a:rPr lang="ru-RU" dirty="0" err="1"/>
              <a:t>сформированности</a:t>
            </a:r>
            <a:r>
              <a:rPr lang="ru-RU" dirty="0"/>
              <a:t> словаря детей старшего дошкольного возраста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60319" y="2118360"/>
            <a:ext cx="929639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Высокий уровень. </a:t>
            </a:r>
            <a:r>
              <a:rPr lang="ru-RU" dirty="0"/>
              <a:t>Ребенок умеет подбирать к существительным прилагательное. Слова со сходным значением, с противоположным значением. Употребление слов в точном соответствии со смыслом. Употребление синонимов, антонимов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Средний уровень. </a:t>
            </a:r>
            <a:r>
              <a:rPr lang="ru-RU" dirty="0"/>
              <a:t>Ребенок умеет подбирать к существительным прилагательное, слова со сходным значением, не умеет подбирать слова с противоположным значением. Не употребляет синонимы, антонимы. Употребляет слова в точном соответствии со смыслом, но с помощью воспитателя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Низкий уровень. </a:t>
            </a:r>
            <a:r>
              <a:rPr lang="ru-RU" dirty="0"/>
              <a:t>Ребенок не умеет подбирать к существительным прилагательное, слова со сходным значением, с противоположным значением. Не употребляет синонимы, антонимы. Не употребляет слова в точном соответствии со смыслом.</a:t>
            </a:r>
          </a:p>
          <a:p>
            <a:pPr indent="467995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79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124200" y="21183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25486" y="1542792"/>
            <a:ext cx="88733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Создание </a:t>
            </a:r>
            <a:r>
              <a:rPr lang="ru-RU" dirty="0"/>
              <a:t>такой атмосферы, которая позволяла бы детям чувствовать себя свободно, непринужденно, естественно, которая стимулировала общение дошкольников, их независимость и самостоятельность в проявлениях творческой инициативы.</a:t>
            </a:r>
          </a:p>
          <a:p>
            <a:endParaRPr lang="ru-RU" dirty="0" smtClean="0"/>
          </a:p>
          <a:p>
            <a:r>
              <a:rPr lang="ru-RU" dirty="0" smtClean="0"/>
              <a:t>Знакомство </a:t>
            </a:r>
            <a:r>
              <a:rPr lang="ru-RU" dirty="0"/>
              <a:t>ребенка с народным творчеством начинается с песенок, </a:t>
            </a:r>
            <a:r>
              <a:rPr lang="ru-RU" dirty="0" err="1"/>
              <a:t>потешек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Под </a:t>
            </a:r>
            <a:r>
              <a:rPr lang="ru-RU" dirty="0"/>
              <a:t>звуки их ласковых напевных слов ребенок легче проснётся, даст себя умыть («Водичка, водичка»), накормить («Травка – муравка»).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Не </a:t>
            </a:r>
            <a:r>
              <a:rPr lang="ru-RU" dirty="0"/>
              <a:t>всегда приятные для дошкольника моменты ухода за ним под звучание песенок превращаются в тот эмоциональный контакт, в те формы речевого общения, которые так необходимы для его развития.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Использовались </a:t>
            </a:r>
            <a:r>
              <a:rPr lang="ru-RU" dirty="0"/>
              <a:t>такие прибаутки, которые поднимали настроение детям, и они с охотой переходили в активную деятельность.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02972" y="399416"/>
            <a:ext cx="10118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Организация работы по формированию словаря детей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использованием малых форм фольклора</a:t>
            </a:r>
          </a:p>
        </p:txBody>
      </p:sp>
    </p:spTree>
    <p:extLst>
      <p:ext uri="{BB962C8B-B14F-4D97-AF65-F5344CB8AC3E}">
        <p14:creationId xmlns:p14="http://schemas.microsoft.com/office/powerpoint/2010/main" xmlns="" val="22632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3632" y="346597"/>
            <a:ext cx="10118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Организация работы по формированию словаря детей с использованием малых форм фольклора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84120" y="1609636"/>
            <a:ext cx="9387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a typeface="Times New Roman" panose="02020603050405020304" pitchFamily="18" charset="0"/>
              </a:rPr>
              <a:t>Одевание – сложный режимный процесс, дети после сна долго одеваются. И вот для того, чтобы дети быстрее одевались и запоминали слова, которые не известны в такой старой сокращенной форме, объяснили их </a:t>
            </a:r>
            <a:r>
              <a:rPr lang="ru-RU" dirty="0" smtClean="0">
                <a:ea typeface="Times New Roman" panose="02020603050405020304" pitchFamily="18" charset="0"/>
              </a:rPr>
              <a:t>значение.</a:t>
            </a:r>
          </a:p>
          <a:p>
            <a:endParaRPr lang="ru-RU" dirty="0"/>
          </a:p>
          <a:p>
            <a:r>
              <a:rPr lang="ru-RU" dirty="0"/>
              <a:t>Во время умывания, для того чтобы привлечь детей к водным процедурам и активизировать детский словарь, использовали </a:t>
            </a:r>
            <a:r>
              <a:rPr lang="ru-RU" dirty="0" err="1"/>
              <a:t>потешку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Помогала </a:t>
            </a:r>
            <a:r>
              <a:rPr lang="ru-RU" dirty="0" err="1"/>
              <a:t>потешка</a:t>
            </a:r>
            <a:r>
              <a:rPr lang="ru-RU" dirty="0"/>
              <a:t> и во время приема пищи. </a:t>
            </a:r>
            <a:r>
              <a:rPr lang="ru-RU" dirty="0" smtClean="0"/>
              <a:t>Дети </a:t>
            </a:r>
            <a:r>
              <a:rPr lang="ru-RU" dirty="0"/>
              <a:t>ели с аппетитом, запоминали </a:t>
            </a:r>
            <a:r>
              <a:rPr lang="ru-RU" dirty="0" err="1"/>
              <a:t>потешки</a:t>
            </a:r>
            <a:r>
              <a:rPr lang="ru-RU" dirty="0"/>
              <a:t> и помогали их читать.</a:t>
            </a:r>
          </a:p>
          <a:p>
            <a:endParaRPr lang="ru-RU" dirty="0" smtClean="0"/>
          </a:p>
          <a:p>
            <a:r>
              <a:rPr lang="ru-RU" dirty="0"/>
              <a:t>На занятии по развитию речи использовали очень много разнообразного фольклора, загадки на закрепление знаний о звуках «з», «с» и др. </a:t>
            </a:r>
            <a:r>
              <a:rPr lang="ru-RU" dirty="0" smtClean="0"/>
              <a:t>разнообразные </a:t>
            </a:r>
            <a:r>
              <a:rPr lang="ru-RU" dirty="0"/>
              <a:t>прибаутки, </a:t>
            </a:r>
            <a:r>
              <a:rPr lang="ru-RU" dirty="0" err="1"/>
              <a:t>потешки</a:t>
            </a:r>
            <a:r>
              <a:rPr lang="ru-RU" dirty="0"/>
              <a:t> для придания интереса к занятию.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Также </a:t>
            </a:r>
            <a:r>
              <a:rPr lang="ru-RU" dirty="0"/>
              <a:t>веселые физкультминутки применялись и на других занятиях, что помогало лучшему запоминанию неизвестных слов.</a:t>
            </a:r>
          </a:p>
          <a:p>
            <a:endParaRPr lang="ru-RU" dirty="0" smtClean="0"/>
          </a:p>
          <a:p>
            <a:r>
              <a:rPr lang="ru-RU" dirty="0"/>
              <a:t>На занятии по музыке использовали разнообразные </a:t>
            </a:r>
            <a:r>
              <a:rPr lang="ru-RU" dirty="0" smtClean="0"/>
              <a:t>песенки-запевки.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735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3632" y="346597"/>
            <a:ext cx="10118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Организация работы по формированию словаря детей с использованием малых форм фольклора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84120" y="1609636"/>
            <a:ext cx="9387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Больше внимания уделяйте тем скороговоркам, в которых есть звуки, вызывающие затруднения произношения у </a:t>
            </a:r>
            <a:r>
              <a:rPr lang="ru-RU" dirty="0" smtClean="0"/>
              <a:t>ребенка.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4120" y="2564899"/>
            <a:ext cx="3611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Мышка сушек насушила</a:t>
            </a:r>
          </a:p>
          <a:p>
            <a:r>
              <a:rPr lang="ru-RU" dirty="0"/>
              <a:t>Мышка мышек пригласила.</a:t>
            </a:r>
          </a:p>
          <a:p>
            <a:r>
              <a:rPr lang="ru-RU" dirty="0"/>
              <a:t>Мышки сушки кушать стали,</a:t>
            </a:r>
          </a:p>
          <a:p>
            <a:r>
              <a:rPr lang="ru-RU" dirty="0"/>
              <a:t>Зубки сразу же сломали.</a:t>
            </a:r>
          </a:p>
          <a:p>
            <a:endParaRPr lang="ru-RU" dirty="0"/>
          </a:p>
          <a:p>
            <a:r>
              <a:rPr lang="ru-RU" dirty="0"/>
              <a:t>Расскажите про покупки!</a:t>
            </a:r>
          </a:p>
          <a:p>
            <a:r>
              <a:rPr lang="ru-RU" dirty="0"/>
              <a:t>Про какие про покупки?</a:t>
            </a:r>
          </a:p>
          <a:p>
            <a:r>
              <a:rPr lang="ru-RU" dirty="0"/>
              <a:t>Про покупки, про покупки,</a:t>
            </a:r>
          </a:p>
          <a:p>
            <a:r>
              <a:rPr lang="ru-RU" dirty="0"/>
              <a:t>Про </a:t>
            </a:r>
            <a:r>
              <a:rPr lang="ru-RU" dirty="0" err="1"/>
              <a:t>покупочки</a:t>
            </a:r>
            <a:r>
              <a:rPr lang="ru-RU" dirty="0"/>
              <a:t> мои.</a:t>
            </a:r>
          </a:p>
          <a:p>
            <a:endParaRPr lang="ru-RU" dirty="0"/>
          </a:p>
          <a:p>
            <a:r>
              <a:rPr lang="ru-RU" dirty="0"/>
              <a:t>Шла Саша по шоссе</a:t>
            </a:r>
          </a:p>
          <a:p>
            <a:r>
              <a:rPr lang="ru-RU" dirty="0"/>
              <a:t>И сосала сушку.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12796" y="256489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Попугай сказал попугаю:</a:t>
            </a:r>
          </a:p>
          <a:p>
            <a:r>
              <a:rPr lang="ru-RU" dirty="0"/>
              <a:t>- Хочешь, я тебя попугаю?</a:t>
            </a:r>
          </a:p>
          <a:p>
            <a:r>
              <a:rPr lang="ru-RU" dirty="0"/>
              <a:t>Попугай сказал попугаю: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Попугай</a:t>
            </a:r>
            <a:r>
              <a:rPr lang="ru-RU" dirty="0"/>
              <a:t>, попугай, попугай</a:t>
            </a:r>
            <a:r>
              <a:rPr lang="ru-RU" dirty="0" smtClean="0"/>
              <a:t>!</a:t>
            </a:r>
          </a:p>
          <a:p>
            <a:endParaRPr lang="ru-RU" dirty="0"/>
          </a:p>
          <a:p>
            <a:r>
              <a:rPr lang="ru-RU" dirty="0"/>
              <a:t>На дворе трава,</a:t>
            </a:r>
          </a:p>
          <a:p>
            <a:r>
              <a:rPr lang="ru-RU" dirty="0"/>
              <a:t>На траве дрова.</a:t>
            </a:r>
          </a:p>
          <a:p>
            <a:r>
              <a:rPr lang="ru-RU" dirty="0"/>
              <a:t>Не руби дрова</a:t>
            </a:r>
          </a:p>
          <a:p>
            <a:r>
              <a:rPr lang="ru-RU" dirty="0"/>
              <a:t>На траве двора.</a:t>
            </a:r>
          </a:p>
        </p:txBody>
      </p:sp>
    </p:spTree>
    <p:extLst>
      <p:ext uri="{BB962C8B-B14F-4D97-AF65-F5344CB8AC3E}">
        <p14:creationId xmlns:p14="http://schemas.microsoft.com/office/powerpoint/2010/main" xmlns="" val="18147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4939</TotalTime>
  <Words>1336</Words>
  <Application>Microsoft Office PowerPoint</Application>
  <PresentationFormat>Произвольный</PresentationFormat>
  <Paragraphs>134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123</cp:lastModifiedBy>
  <cp:revision>610</cp:revision>
  <dcterms:created xsi:type="dcterms:W3CDTF">2016-05-08T17:50:36Z</dcterms:created>
  <dcterms:modified xsi:type="dcterms:W3CDTF">2017-04-26T08:21:31Z</dcterms:modified>
</cp:coreProperties>
</file>